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13" autoAdjust="0"/>
    <p:restoredTop sz="94610"/>
  </p:normalViewPr>
  <p:slideViewPr>
    <p:cSldViewPr snapToGrid="0" snapToObjects="1">
      <p:cViewPr>
        <p:scale>
          <a:sx n="75" d="100"/>
          <a:sy n="75" d="100"/>
        </p:scale>
        <p:origin x="1686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107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1914644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45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Voice-Enabled GIS Web Application</a:t>
            </a:r>
            <a:endParaRPr lang="en-US" sz="4500" dirty="0"/>
          </a:p>
        </p:txBody>
      </p:sp>
      <p:sp>
        <p:nvSpPr>
          <p:cNvPr id="6" name="Text 2"/>
          <p:cNvSpPr/>
          <p:nvPr/>
        </p:nvSpPr>
        <p:spPr>
          <a:xfrm>
            <a:off x="6280190" y="4211240"/>
            <a:ext cx="7556421" cy="21037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This voice-enabled GIS web application will revolutionize how users interact with and analyze geographic data. Using the power of Leaflet and TensorFlow.js, this application will provide a seamless, voice-driven experience for exploring and understanding complex spatial information.</a:t>
            </a:r>
            <a:endParaRPr lang="en-US" sz="1786" dirty="0"/>
          </a:p>
        </p:txBody>
      </p:sp>
      <p:sp>
        <p:nvSpPr>
          <p:cNvPr id="8" name="Text 4"/>
          <p:cNvSpPr/>
          <p:nvPr/>
        </p:nvSpPr>
        <p:spPr>
          <a:xfrm>
            <a:off x="6398776" y="6067544"/>
            <a:ext cx="125611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endParaRPr lang="en-US" sz="768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864525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Goals</a:t>
            </a:r>
            <a:endParaRPr lang="en-US" sz="4465" dirty="0"/>
          </a:p>
        </p:txBody>
      </p:sp>
      <p:sp>
        <p:nvSpPr>
          <p:cNvPr id="6" name="Text 2"/>
          <p:cNvSpPr/>
          <p:nvPr/>
        </p:nvSpPr>
        <p:spPr>
          <a:xfrm>
            <a:off x="793790" y="3913465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The primary goals of this project are to create an interactive, voice-controlled interface for GIS data exploration and analysis, improve accessibility for a wider user base, and seamlessly integrate with existing GIS systems to enhance their capabilities.</a:t>
            </a:r>
            <a:endParaRPr lang="en-US" sz="178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1102519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793790" y="24066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987504" y="2491621"/>
            <a:ext cx="12287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4"/>
          <p:cNvSpPr/>
          <p:nvPr/>
        </p:nvSpPr>
        <p:spPr>
          <a:xfrm>
            <a:off x="1530906" y="240661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 Recognition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1530906" y="2897029"/>
            <a:ext cx="38421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Utilize TensorFlow.js to enable users to control the application and navigate the GIS data through natural language commands.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5599867" y="24066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5758339" y="2491621"/>
            <a:ext cx="19323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8"/>
          <p:cNvSpPr/>
          <p:nvPr/>
        </p:nvSpPr>
        <p:spPr>
          <a:xfrm>
            <a:off x="6336983" y="2406610"/>
            <a:ext cx="2856667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Mapping</a:t>
            </a:r>
            <a:endParaRPr lang="en-US" sz="2233" dirty="0"/>
          </a:p>
        </p:txBody>
      </p:sp>
      <p:sp>
        <p:nvSpPr>
          <p:cNvPr id="13" name="Text 9"/>
          <p:cNvSpPr/>
          <p:nvPr/>
        </p:nvSpPr>
        <p:spPr>
          <a:xfrm>
            <a:off x="6336983" y="2897029"/>
            <a:ext cx="38421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Using the Leaflet library to provide a responsive, interactive mapping experience with customizable layers and visualizations.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793790" y="48306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952976" y="4915614"/>
            <a:ext cx="19192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2"/>
          <p:cNvSpPr/>
          <p:nvPr/>
        </p:nvSpPr>
        <p:spPr>
          <a:xfrm>
            <a:off x="1530906" y="4830604"/>
            <a:ext cx="2975729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Spatial Analysis Tools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1530906" y="5321022"/>
            <a:ext cx="38421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Incorporate advanced spatial analysis tools that allow users to query, filter, and extract insights from the GIS data using voice commands.</a:t>
            </a:r>
            <a:endParaRPr lang="en-US" sz="1786" dirty="0"/>
          </a:p>
        </p:txBody>
      </p:sp>
      <p:sp>
        <p:nvSpPr>
          <p:cNvPr id="18" name="Shape 14"/>
          <p:cNvSpPr/>
          <p:nvPr/>
        </p:nvSpPr>
        <p:spPr>
          <a:xfrm>
            <a:off x="5599867" y="48306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5742503" y="4915614"/>
            <a:ext cx="22490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79" dirty="0"/>
          </a:p>
        </p:txBody>
      </p:sp>
      <p:sp>
        <p:nvSpPr>
          <p:cNvPr id="20" name="Text 16"/>
          <p:cNvSpPr/>
          <p:nvPr/>
        </p:nvSpPr>
        <p:spPr>
          <a:xfrm>
            <a:off x="6336983" y="4830604"/>
            <a:ext cx="38421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Reporting and Visualization</a:t>
            </a:r>
            <a:endParaRPr lang="en-US" sz="2233" dirty="0"/>
          </a:p>
        </p:txBody>
      </p:sp>
      <p:sp>
        <p:nvSpPr>
          <p:cNvPr id="21" name="Text 17"/>
          <p:cNvSpPr/>
          <p:nvPr/>
        </p:nvSpPr>
        <p:spPr>
          <a:xfrm>
            <a:off x="6336983" y="5675352"/>
            <a:ext cx="38421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Generate dynamic, voice-driven reports and visualizations to communicate findings and support data-driven decision-making.</a:t>
            </a:r>
            <a:endParaRPr lang="en-US" sz="178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6135" y="750689"/>
            <a:ext cx="7664529" cy="13208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01"/>
              </a:lnSpc>
              <a:buNone/>
            </a:pPr>
            <a:r>
              <a:rPr lang="en-US" sz="416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 Recognition with TensorFlow.js</a:t>
            </a:r>
            <a:endParaRPr lang="en-US" sz="4161" dirty="0"/>
          </a:p>
        </p:txBody>
      </p:sp>
      <p:sp>
        <p:nvSpPr>
          <p:cNvPr id="6" name="Shape 2"/>
          <p:cNvSpPr/>
          <p:nvPr/>
        </p:nvSpPr>
        <p:spPr>
          <a:xfrm>
            <a:off x="6531650" y="2388513"/>
            <a:ext cx="22860" cy="5090398"/>
          </a:xfrm>
          <a:prstGeom prst="roundRect">
            <a:avLst>
              <a:gd name="adj" fmla="val 38833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6757988" y="2852618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6305312" y="2626281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6485811" y="2705457"/>
            <a:ext cx="114419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6"/>
              </a:lnSpc>
              <a:buNone/>
            </a:pPr>
            <a:r>
              <a:rPr lang="en-US" sz="249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96" dirty="0"/>
          </a:p>
        </p:txBody>
      </p:sp>
      <p:sp>
        <p:nvSpPr>
          <p:cNvPr id="10" name="Text 6"/>
          <p:cNvSpPr/>
          <p:nvPr/>
        </p:nvSpPr>
        <p:spPr>
          <a:xfrm>
            <a:off x="7705487" y="2599849"/>
            <a:ext cx="2641997" cy="330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8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Speech-to-Text</a:t>
            </a:r>
            <a:endParaRPr lang="en-US" sz="2080" dirty="0"/>
          </a:p>
        </p:txBody>
      </p:sp>
      <p:sp>
        <p:nvSpPr>
          <p:cNvPr id="11" name="Text 7"/>
          <p:cNvSpPr/>
          <p:nvPr/>
        </p:nvSpPr>
        <p:spPr>
          <a:xfrm>
            <a:off x="7705487" y="3056811"/>
            <a:ext cx="618517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3"/>
              </a:lnSpc>
              <a:buNone/>
            </a:pPr>
            <a:r>
              <a:rPr lang="en-US" sz="166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Utilize TensorFlow.js to convert user's voice commands into text for processing and interpretation.</a:t>
            </a:r>
            <a:endParaRPr lang="en-US" sz="1664" dirty="0"/>
          </a:p>
        </p:txBody>
      </p:sp>
      <p:sp>
        <p:nvSpPr>
          <p:cNvPr id="12" name="Shape 8"/>
          <p:cNvSpPr/>
          <p:nvPr/>
        </p:nvSpPr>
        <p:spPr>
          <a:xfrm>
            <a:off x="6757988" y="4619863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6305312" y="4393525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6452949" y="4472702"/>
            <a:ext cx="180142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6"/>
              </a:lnSpc>
              <a:buNone/>
            </a:pPr>
            <a:r>
              <a:rPr lang="en-US" sz="249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96" dirty="0"/>
          </a:p>
        </p:txBody>
      </p:sp>
      <p:sp>
        <p:nvSpPr>
          <p:cNvPr id="15" name="Text 11"/>
          <p:cNvSpPr/>
          <p:nvPr/>
        </p:nvSpPr>
        <p:spPr>
          <a:xfrm>
            <a:off x="7705487" y="4367093"/>
            <a:ext cx="3425190" cy="330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8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Language Understanding</a:t>
            </a:r>
            <a:endParaRPr lang="en-US" sz="2080" dirty="0"/>
          </a:p>
        </p:txBody>
      </p:sp>
      <p:sp>
        <p:nvSpPr>
          <p:cNvPr id="16" name="Text 12"/>
          <p:cNvSpPr/>
          <p:nvPr/>
        </p:nvSpPr>
        <p:spPr>
          <a:xfrm>
            <a:off x="7705487" y="4824055"/>
            <a:ext cx="618517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3"/>
              </a:lnSpc>
              <a:buNone/>
            </a:pPr>
            <a:r>
              <a:rPr lang="en-US" sz="166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Employ natural language processing techniques to extract meaning and intent from the user's voice input.</a:t>
            </a:r>
            <a:endParaRPr lang="en-US" sz="1664" dirty="0"/>
          </a:p>
        </p:txBody>
      </p:sp>
      <p:sp>
        <p:nvSpPr>
          <p:cNvPr id="17" name="Shape 13"/>
          <p:cNvSpPr/>
          <p:nvPr/>
        </p:nvSpPr>
        <p:spPr>
          <a:xfrm>
            <a:off x="6757988" y="6387108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6305312" y="6160770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6453664" y="6239947"/>
            <a:ext cx="178832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6"/>
              </a:lnSpc>
              <a:buNone/>
            </a:pPr>
            <a:r>
              <a:rPr lang="en-US" sz="249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96" dirty="0"/>
          </a:p>
        </p:txBody>
      </p:sp>
      <p:sp>
        <p:nvSpPr>
          <p:cNvPr id="20" name="Text 16"/>
          <p:cNvSpPr/>
          <p:nvPr/>
        </p:nvSpPr>
        <p:spPr>
          <a:xfrm>
            <a:off x="7705487" y="6134338"/>
            <a:ext cx="2809042" cy="330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8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Command Execution</a:t>
            </a:r>
            <a:endParaRPr lang="en-US" sz="2080" dirty="0"/>
          </a:p>
        </p:txBody>
      </p:sp>
      <p:sp>
        <p:nvSpPr>
          <p:cNvPr id="21" name="Text 17"/>
          <p:cNvSpPr/>
          <p:nvPr/>
        </p:nvSpPr>
        <p:spPr>
          <a:xfrm>
            <a:off x="7705487" y="6591300"/>
            <a:ext cx="618517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3"/>
              </a:lnSpc>
              <a:buNone/>
            </a:pPr>
            <a:r>
              <a:rPr lang="en-US" sz="166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Translate the recognized commands into actions that manipulate the GIS data and update the user interface accordingly.</a:t>
            </a:r>
            <a:endParaRPr lang="en-US" sz="166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2177058"/>
            <a:ext cx="6125647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Interface Design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Layout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user interface will feature a clean, minimalist design with intuitive navigation, allowing users to easily access and interact with the GIS data.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 Controls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Prominent voice control interfaces will be integrated throughout the application, enabling users to seamlessly switch between voice and traditional input methods.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Responsive Design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web application will be designed to be fully responsive, ensuring a consistent and optimized experience across various devices and screen sizes.</a:t>
            </a:r>
            <a:endParaRPr lang="en-US" sz="178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7025"/>
            <a:ext cx="14630400" cy="28352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459004"/>
            <a:ext cx="7619643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English Language Support</a:t>
            </a:r>
            <a:endParaRPr lang="en-US" sz="446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507944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3790" y="530173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 Accessibility</a:t>
            </a:r>
            <a:endParaRPr lang="en-US" sz="2233" dirty="0"/>
          </a:p>
        </p:txBody>
      </p:sp>
      <p:sp>
        <p:nvSpPr>
          <p:cNvPr id="8" name="Text 3"/>
          <p:cNvSpPr/>
          <p:nvPr/>
        </p:nvSpPr>
        <p:spPr>
          <a:xfrm>
            <a:off x="793790" y="5792153"/>
            <a:ext cx="4120753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voice recognition and language processing capabilities will initially support English, with plans to expand to multiple languages in the future.</a:t>
            </a:r>
            <a:endParaRPr lang="en-US" sz="1786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4704" y="4507944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254704" y="5301734"/>
            <a:ext cx="3687247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Multilingual Compatibility</a:t>
            </a:r>
            <a:endParaRPr lang="en-US" sz="2233" dirty="0"/>
          </a:p>
        </p:txBody>
      </p:sp>
      <p:sp>
        <p:nvSpPr>
          <p:cNvPr id="11" name="Text 5"/>
          <p:cNvSpPr/>
          <p:nvPr/>
        </p:nvSpPr>
        <p:spPr>
          <a:xfrm>
            <a:off x="5254704" y="5792153"/>
            <a:ext cx="4120872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user interface will be designed to accommodate translations, allowing users to seamlessly switch between languages and ensuring a consistent experience.</a:t>
            </a:r>
            <a:endParaRPr lang="en-US" sz="1786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738" y="4507944"/>
            <a:ext cx="566976" cy="56697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715738" y="530173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Flexible Voice Input</a:t>
            </a:r>
            <a:endParaRPr lang="en-US" sz="2233" dirty="0"/>
          </a:p>
        </p:txBody>
      </p:sp>
      <p:sp>
        <p:nvSpPr>
          <p:cNvPr id="14" name="Text 7"/>
          <p:cNvSpPr/>
          <p:nvPr/>
        </p:nvSpPr>
        <p:spPr>
          <a:xfrm>
            <a:off x="9715738" y="5792153"/>
            <a:ext cx="4120753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voice recognition system will be trained to handle a variety of English accents and dialects, ensuring a high accuracy rate for all users.</a:t>
            </a:r>
            <a:endParaRPr lang="en-US" sz="178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193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3425" y="3361730"/>
            <a:ext cx="9793367" cy="654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6"/>
              </a:lnSpc>
              <a:buNone/>
            </a:pPr>
            <a:r>
              <a:rPr lang="en-US" sz="412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with Existing GIS Systems</a:t>
            </a:r>
            <a:endParaRPr lang="en-US" sz="412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25" y="4330898"/>
            <a:ext cx="4387810" cy="8382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42975" y="5483423"/>
            <a:ext cx="2619375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8"/>
              </a:lnSpc>
              <a:buNone/>
            </a:pPr>
            <a:r>
              <a:rPr lang="en-US" sz="206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Connectivity</a:t>
            </a:r>
            <a:endParaRPr lang="en-US" sz="2063" dirty="0"/>
          </a:p>
        </p:txBody>
      </p:sp>
      <p:sp>
        <p:nvSpPr>
          <p:cNvPr id="8" name="Text 3"/>
          <p:cNvSpPr/>
          <p:nvPr/>
        </p:nvSpPr>
        <p:spPr>
          <a:xfrm>
            <a:off x="942975" y="5936575"/>
            <a:ext cx="3968710" cy="17215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Establish secure and reliable connections to ingest GIS data from various sources, including existing enterprise systems and open-source platforms.</a:t>
            </a:r>
            <a:endParaRPr lang="en-US" sz="16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1235" y="4330898"/>
            <a:ext cx="4387810" cy="8382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330785" y="5483423"/>
            <a:ext cx="2619375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8"/>
              </a:lnSpc>
              <a:buNone/>
            </a:pPr>
            <a:r>
              <a:rPr lang="en-US" sz="206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Workflow</a:t>
            </a:r>
            <a:endParaRPr lang="en-US" sz="2063" dirty="0"/>
          </a:p>
        </p:txBody>
      </p:sp>
      <p:sp>
        <p:nvSpPr>
          <p:cNvPr id="11" name="Text 5"/>
          <p:cNvSpPr/>
          <p:nvPr/>
        </p:nvSpPr>
        <p:spPr>
          <a:xfrm>
            <a:off x="5330785" y="5936574"/>
            <a:ext cx="3968710" cy="172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Develop APIs and integration mechanisms to allow users to seamlessly transition between the voice-enabled web application and their existing GIS tools and workflows.</a:t>
            </a:r>
            <a:endParaRPr lang="en-US" sz="16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9046" y="4330898"/>
            <a:ext cx="4387810" cy="83820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718596" y="5483423"/>
            <a:ext cx="2619375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8"/>
              </a:lnSpc>
              <a:buNone/>
            </a:pPr>
            <a:r>
              <a:rPr lang="en-US" sz="206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Interoperability</a:t>
            </a:r>
            <a:endParaRPr lang="en-US" sz="2063" dirty="0"/>
          </a:p>
        </p:txBody>
      </p:sp>
      <p:sp>
        <p:nvSpPr>
          <p:cNvPr id="14" name="Text 7"/>
          <p:cNvSpPr/>
          <p:nvPr/>
        </p:nvSpPr>
        <p:spPr>
          <a:xfrm>
            <a:off x="9718596" y="5936575"/>
            <a:ext cx="3968710" cy="1341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Ensure the application adheres to industry standards and best practices, enabling smooth integration with a wide range of GIS software and platforms.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53883791-3885-523A-B3F5-97C4AE01B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898" y="0"/>
            <a:ext cx="14671298" cy="8252605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40898" y="0"/>
            <a:ext cx="14671298" cy="8252605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28222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0218" y="3443049"/>
            <a:ext cx="5644515" cy="705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56"/>
              </a:lnSpc>
              <a:buNone/>
            </a:pPr>
            <a:r>
              <a:rPr lang="en-US" sz="444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445" dirty="0"/>
          </a:p>
        </p:txBody>
      </p:sp>
      <p:sp>
        <p:nvSpPr>
          <p:cNvPr id="6" name="Shape 2"/>
          <p:cNvSpPr/>
          <p:nvPr/>
        </p:nvSpPr>
        <p:spPr>
          <a:xfrm>
            <a:off x="790218" y="4487228"/>
            <a:ext cx="4199453" cy="3121462"/>
          </a:xfrm>
          <a:prstGeom prst="roundRect">
            <a:avLst>
              <a:gd name="adj" fmla="val 303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023580" y="4720590"/>
            <a:ext cx="3198614" cy="3526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8"/>
              </a:lnSpc>
              <a:buNone/>
            </a:pPr>
            <a:r>
              <a:rPr lang="en-US" sz="22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Transformative Impact</a:t>
            </a:r>
            <a:endParaRPr lang="en-US" sz="2222" dirty="0"/>
          </a:p>
        </p:txBody>
      </p:sp>
      <p:sp>
        <p:nvSpPr>
          <p:cNvPr id="8" name="Text 4"/>
          <p:cNvSpPr/>
          <p:nvPr/>
        </p:nvSpPr>
        <p:spPr>
          <a:xfrm>
            <a:off x="1023580" y="5208627"/>
            <a:ext cx="3732728" cy="21666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5"/>
              </a:lnSpc>
              <a:buNone/>
            </a:pPr>
            <a:r>
              <a:rPr lang="en-US" sz="17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voice-enabled GIS web application will revolutionize how users interact with and leverage spatial data, making GIS technology more accessible and user-friendly than ever before.</a:t>
            </a:r>
            <a:endParaRPr lang="en-US" sz="1778" dirty="0"/>
          </a:p>
        </p:txBody>
      </p:sp>
      <p:sp>
        <p:nvSpPr>
          <p:cNvPr id="9" name="Shape 5"/>
          <p:cNvSpPr/>
          <p:nvPr/>
        </p:nvSpPr>
        <p:spPr>
          <a:xfrm>
            <a:off x="5215414" y="4487228"/>
            <a:ext cx="4199453" cy="3121462"/>
          </a:xfrm>
          <a:prstGeom prst="roundRect">
            <a:avLst>
              <a:gd name="adj" fmla="val 303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5448776" y="4720590"/>
            <a:ext cx="3651052" cy="3526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8"/>
              </a:lnSpc>
              <a:buNone/>
            </a:pPr>
            <a:r>
              <a:rPr lang="en-US" sz="22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Enhancing GIS Workflows</a:t>
            </a:r>
            <a:endParaRPr lang="en-US" sz="2222" dirty="0"/>
          </a:p>
        </p:txBody>
      </p:sp>
      <p:sp>
        <p:nvSpPr>
          <p:cNvPr id="11" name="Text 7"/>
          <p:cNvSpPr/>
          <p:nvPr/>
        </p:nvSpPr>
        <p:spPr>
          <a:xfrm>
            <a:off x="5448776" y="5208627"/>
            <a:ext cx="3732728" cy="21666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5"/>
              </a:lnSpc>
              <a:buNone/>
            </a:pPr>
            <a:r>
              <a:rPr lang="en-US" sz="17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integrating with existing GIS systems, the application will seamlessly complement and enhance current GIS workflows, empowering users to work more efficiently and effectively.</a:t>
            </a:r>
            <a:endParaRPr lang="en-US" sz="1778" dirty="0"/>
          </a:p>
        </p:txBody>
      </p:sp>
      <p:sp>
        <p:nvSpPr>
          <p:cNvPr id="12" name="Shape 8"/>
          <p:cNvSpPr/>
          <p:nvPr/>
        </p:nvSpPr>
        <p:spPr>
          <a:xfrm>
            <a:off x="9640610" y="4487228"/>
            <a:ext cx="4199453" cy="3121462"/>
          </a:xfrm>
          <a:prstGeom prst="roundRect">
            <a:avLst>
              <a:gd name="adj" fmla="val 303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9873972" y="4720590"/>
            <a:ext cx="2822258" cy="3526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8"/>
              </a:lnSpc>
              <a:buNone/>
            </a:pPr>
            <a:r>
              <a:rPr lang="en-US" sz="222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Driving Innovation</a:t>
            </a:r>
            <a:endParaRPr lang="en-US" sz="2222" dirty="0"/>
          </a:p>
        </p:txBody>
      </p:sp>
      <p:sp>
        <p:nvSpPr>
          <p:cNvPr id="14" name="Text 10"/>
          <p:cNvSpPr/>
          <p:nvPr/>
        </p:nvSpPr>
        <p:spPr>
          <a:xfrm>
            <a:off x="9873972" y="5208627"/>
            <a:ext cx="3732728" cy="21666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5"/>
              </a:lnSpc>
              <a:buNone/>
            </a:pPr>
            <a:r>
              <a:rPr lang="en-US" sz="177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successful implementation of this project will serve as a model for future advancements in the field of GIS, inspiring further innovation and pushing the boundaries of what is possible.</a:t>
            </a:r>
            <a:endParaRPr lang="en-US" sz="177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595</Words>
  <Application>Microsoft Office PowerPoint</Application>
  <PresentationFormat>Custom</PresentationFormat>
  <Paragraphs>63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Heebo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Aryan Bamane</cp:lastModifiedBy>
  <cp:revision>9</cp:revision>
  <dcterms:created xsi:type="dcterms:W3CDTF">2024-08-22T13:17:31Z</dcterms:created>
  <dcterms:modified xsi:type="dcterms:W3CDTF">2024-08-23T04:44:21Z</dcterms:modified>
</cp:coreProperties>
</file>